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</p:sldIdLst>
  <p:sldSz cx="28803600" cy="43205400"/>
  <p:notesSz cx="6858000" cy="9144000"/>
  <p:defaultTextStyle>
    <a:defPPr>
      <a:defRPr lang="en-US"/>
    </a:defPPr>
    <a:lvl1pPr algn="l" defTabSz="2056331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2056331" indent="-1518436" algn="l" defTabSz="2056331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4112662" indent="-3036870" algn="l" defTabSz="2056331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6170860" indent="-4557173" algn="l" defTabSz="2056331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8227192" indent="-6075608" algn="l" defTabSz="2056331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689479" algn="l" defTabSz="1075792" rtl="0" eaLnBrk="1" latinLnBrk="0" hangingPunct="1"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3227375" algn="l" defTabSz="1075792" rtl="0" eaLnBrk="1" latinLnBrk="0" hangingPunct="1"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765271" algn="l" defTabSz="1075792" rtl="0" eaLnBrk="1" latinLnBrk="0" hangingPunct="1"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4303166" algn="l" defTabSz="1075792" rtl="0" eaLnBrk="1" latinLnBrk="0" hangingPunct="1">
      <a:defRPr sz="8100"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1A768E"/>
    <a:srgbClr val="380559"/>
    <a:srgbClr val="D107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8" autoAdjust="0"/>
    <p:restoredTop sz="86447" autoAdjust="0"/>
  </p:normalViewPr>
  <p:slideViewPr>
    <p:cSldViewPr snapToObjects="1">
      <p:cViewPr>
        <p:scale>
          <a:sx n="30" d="100"/>
          <a:sy n="30" d="100"/>
        </p:scale>
        <p:origin x="-930" y="-84"/>
      </p:cViewPr>
      <p:guideLst>
        <p:guide orient="horz" pos="13607"/>
        <p:guide pos="90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D778AE-AC52-48FB-83B0-E7F0A429D50A}" type="doc">
      <dgm:prSet loTypeId="urn:microsoft.com/office/officeart/2005/8/layout/b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5F9AFA13-CE66-423A-8F1E-93330A55B94F}">
      <dgm:prSet custT="1"/>
      <dgm:spPr/>
      <dgm:t>
        <a:bodyPr/>
        <a:lstStyle/>
        <a:p>
          <a:pPr rtl="0"/>
          <a:r>
            <a:rPr lang="az-Cyrl-AZ" sz="5400" b="0" dirty="0" smtClean="0"/>
            <a:t>замедление старения</a:t>
          </a:r>
          <a:endParaRPr lang="en-US" sz="5400" b="0" dirty="0"/>
        </a:p>
      </dgm:t>
    </dgm:pt>
    <dgm:pt modelId="{56E70E23-89FF-40B9-BFB1-46FA16A33264}" type="parTrans" cxnId="{D0BAC007-2044-43EC-852C-A750D1D4753D}">
      <dgm:prSet/>
      <dgm:spPr/>
      <dgm:t>
        <a:bodyPr/>
        <a:lstStyle/>
        <a:p>
          <a:endParaRPr lang="sl-SI"/>
        </a:p>
      </dgm:t>
    </dgm:pt>
    <dgm:pt modelId="{70C58DE3-DACD-4A0F-8FE3-3A89F8E1084F}" type="sibTrans" cxnId="{D0BAC007-2044-43EC-852C-A750D1D4753D}">
      <dgm:prSet/>
      <dgm:spPr/>
      <dgm:t>
        <a:bodyPr/>
        <a:lstStyle/>
        <a:p>
          <a:endParaRPr lang="sl-SI"/>
        </a:p>
      </dgm:t>
    </dgm:pt>
    <dgm:pt modelId="{C4E2A070-6299-4A50-B9C7-6EC1B8AF3965}" type="pres">
      <dgm:prSet presAssocID="{11D778AE-AC52-48FB-83B0-E7F0A429D5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A96B0BEE-8BF4-4624-9E27-A5A7DB6E5C60}" type="pres">
      <dgm:prSet presAssocID="{5F9AFA13-CE66-423A-8F1E-93330A55B94F}" presName="compNode" presStyleCnt="0"/>
      <dgm:spPr/>
    </dgm:pt>
    <dgm:pt modelId="{43E13FF4-CCD0-4907-A8F1-E8DE8BBD3D2F}" type="pres">
      <dgm:prSet presAssocID="{5F9AFA13-CE66-423A-8F1E-93330A55B94F}" presName="dummyConnPt" presStyleCnt="0"/>
      <dgm:spPr/>
    </dgm:pt>
    <dgm:pt modelId="{94B7269C-7BEE-417E-85CA-34A9DB95AB4F}" type="pres">
      <dgm:prSet presAssocID="{5F9AFA13-CE66-423A-8F1E-93330A55B94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AC335668-2078-484D-AD20-B9920A30EAE6}" type="presOf" srcId="{11D778AE-AC52-48FB-83B0-E7F0A429D50A}" destId="{C4E2A070-6299-4A50-B9C7-6EC1B8AF3965}" srcOrd="0" destOrd="0" presId="urn:microsoft.com/office/officeart/2005/8/layout/bProcess4"/>
    <dgm:cxn modelId="{D0BAC007-2044-43EC-852C-A750D1D4753D}" srcId="{11D778AE-AC52-48FB-83B0-E7F0A429D50A}" destId="{5F9AFA13-CE66-423A-8F1E-93330A55B94F}" srcOrd="0" destOrd="0" parTransId="{56E70E23-89FF-40B9-BFB1-46FA16A33264}" sibTransId="{70C58DE3-DACD-4A0F-8FE3-3A89F8E1084F}"/>
    <dgm:cxn modelId="{A8457ED9-A087-49A6-9DC7-BE2A5F801034}" type="presOf" srcId="{5F9AFA13-CE66-423A-8F1E-93330A55B94F}" destId="{94B7269C-7BEE-417E-85CA-34A9DB95AB4F}" srcOrd="0" destOrd="0" presId="urn:microsoft.com/office/officeart/2005/8/layout/bProcess4"/>
    <dgm:cxn modelId="{7F8F33C6-A6D7-46E9-A557-20CA3E5AB88B}" type="presParOf" srcId="{C4E2A070-6299-4A50-B9C7-6EC1B8AF3965}" destId="{A96B0BEE-8BF4-4624-9E27-A5A7DB6E5C60}" srcOrd="0" destOrd="0" presId="urn:microsoft.com/office/officeart/2005/8/layout/bProcess4"/>
    <dgm:cxn modelId="{3089D744-DC14-43E1-8655-91DD1068061A}" type="presParOf" srcId="{A96B0BEE-8BF4-4624-9E27-A5A7DB6E5C60}" destId="{43E13FF4-CCD0-4907-A8F1-E8DE8BBD3D2F}" srcOrd="0" destOrd="0" presId="urn:microsoft.com/office/officeart/2005/8/layout/bProcess4"/>
    <dgm:cxn modelId="{2C1089DD-77D8-4C65-BBD5-FB30649CC594}" type="presParOf" srcId="{A96B0BEE-8BF4-4624-9E27-A5A7DB6E5C60}" destId="{94B7269C-7BEE-417E-85CA-34A9DB95AB4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D778AE-AC52-48FB-83B0-E7F0A429D50A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C4E2A070-6299-4A50-B9C7-6EC1B8AF3965}" type="pres">
      <dgm:prSet presAssocID="{11D778AE-AC52-48FB-83B0-E7F0A429D5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</dgm:ptLst>
  <dgm:cxnLst>
    <dgm:cxn modelId="{695537BB-5726-439C-80AB-ADA878853788}" type="presOf" srcId="{11D778AE-AC52-48FB-83B0-E7F0A429D50A}" destId="{C4E2A070-6299-4A50-B9C7-6EC1B8AF3965}" srcOrd="0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D778AE-AC52-48FB-83B0-E7F0A429D50A}" type="doc">
      <dgm:prSet loTypeId="urn:microsoft.com/office/officeart/2005/8/layout/b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5F9AFA13-CE66-423A-8F1E-93330A55B94F}">
      <dgm:prSet custT="1"/>
      <dgm:spPr/>
      <dgm:t>
        <a:bodyPr/>
        <a:lstStyle/>
        <a:p>
          <a:pPr rtl="0"/>
          <a:r>
            <a:rPr lang="az-Cyrl-AZ" sz="4800" dirty="0" smtClean="0"/>
            <a:t>замедляет дегенеративные ПРОЦЕССЫ </a:t>
          </a:r>
          <a:endParaRPr lang="en-US" sz="4800" b="1" dirty="0"/>
        </a:p>
      </dgm:t>
    </dgm:pt>
    <dgm:pt modelId="{56E70E23-89FF-40B9-BFB1-46FA16A33264}" type="parTrans" cxnId="{D0BAC007-2044-43EC-852C-A750D1D4753D}">
      <dgm:prSet/>
      <dgm:spPr/>
      <dgm:t>
        <a:bodyPr/>
        <a:lstStyle/>
        <a:p>
          <a:endParaRPr lang="sl-SI"/>
        </a:p>
      </dgm:t>
    </dgm:pt>
    <dgm:pt modelId="{70C58DE3-DACD-4A0F-8FE3-3A89F8E1084F}" type="sibTrans" cxnId="{D0BAC007-2044-43EC-852C-A750D1D4753D}">
      <dgm:prSet/>
      <dgm:spPr/>
      <dgm:t>
        <a:bodyPr/>
        <a:lstStyle/>
        <a:p>
          <a:endParaRPr lang="sl-SI"/>
        </a:p>
      </dgm:t>
    </dgm:pt>
    <dgm:pt modelId="{C4E2A070-6299-4A50-B9C7-6EC1B8AF3965}" type="pres">
      <dgm:prSet presAssocID="{11D778AE-AC52-48FB-83B0-E7F0A429D5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A96B0BEE-8BF4-4624-9E27-A5A7DB6E5C60}" type="pres">
      <dgm:prSet presAssocID="{5F9AFA13-CE66-423A-8F1E-93330A55B94F}" presName="compNode" presStyleCnt="0"/>
      <dgm:spPr/>
    </dgm:pt>
    <dgm:pt modelId="{43E13FF4-CCD0-4907-A8F1-E8DE8BBD3D2F}" type="pres">
      <dgm:prSet presAssocID="{5F9AFA13-CE66-423A-8F1E-93330A55B94F}" presName="dummyConnPt" presStyleCnt="0"/>
      <dgm:spPr/>
    </dgm:pt>
    <dgm:pt modelId="{94B7269C-7BEE-417E-85CA-34A9DB95AB4F}" type="pres">
      <dgm:prSet presAssocID="{5F9AFA13-CE66-423A-8F1E-93330A55B94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C58C3D95-FFD8-45E2-9B88-52DFAFFA32DC}" type="presOf" srcId="{5F9AFA13-CE66-423A-8F1E-93330A55B94F}" destId="{94B7269C-7BEE-417E-85CA-34A9DB95AB4F}" srcOrd="0" destOrd="0" presId="urn:microsoft.com/office/officeart/2005/8/layout/bProcess4"/>
    <dgm:cxn modelId="{D0BAC007-2044-43EC-852C-A750D1D4753D}" srcId="{11D778AE-AC52-48FB-83B0-E7F0A429D50A}" destId="{5F9AFA13-CE66-423A-8F1E-93330A55B94F}" srcOrd="0" destOrd="0" parTransId="{56E70E23-89FF-40B9-BFB1-46FA16A33264}" sibTransId="{70C58DE3-DACD-4A0F-8FE3-3A89F8E1084F}"/>
    <dgm:cxn modelId="{01DDDBB9-6850-4C50-908F-31EF7E5EADB1}" type="presOf" srcId="{11D778AE-AC52-48FB-83B0-E7F0A429D50A}" destId="{C4E2A070-6299-4A50-B9C7-6EC1B8AF3965}" srcOrd="0" destOrd="0" presId="urn:microsoft.com/office/officeart/2005/8/layout/bProcess4"/>
    <dgm:cxn modelId="{58DEF415-12A8-421F-A169-5856ABAB1E98}" type="presParOf" srcId="{C4E2A070-6299-4A50-B9C7-6EC1B8AF3965}" destId="{A96B0BEE-8BF4-4624-9E27-A5A7DB6E5C60}" srcOrd="0" destOrd="0" presId="urn:microsoft.com/office/officeart/2005/8/layout/bProcess4"/>
    <dgm:cxn modelId="{D0C30523-A222-4EC1-9C98-722DBA362F74}" type="presParOf" srcId="{A96B0BEE-8BF4-4624-9E27-A5A7DB6E5C60}" destId="{43E13FF4-CCD0-4907-A8F1-E8DE8BBD3D2F}" srcOrd="0" destOrd="0" presId="urn:microsoft.com/office/officeart/2005/8/layout/bProcess4"/>
    <dgm:cxn modelId="{FCF7CDF2-5FD1-4F18-95F3-C593816541AA}" type="presParOf" srcId="{A96B0BEE-8BF4-4624-9E27-A5A7DB6E5C60}" destId="{94B7269C-7BEE-417E-85CA-34A9DB95AB4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D778AE-AC52-48FB-83B0-E7F0A429D50A}" type="doc">
      <dgm:prSet loTypeId="urn:microsoft.com/office/officeart/2005/8/layout/b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5F9AFA13-CE66-423A-8F1E-93330A55B94F}">
      <dgm:prSet custT="1"/>
      <dgm:spPr/>
      <dgm:t>
        <a:bodyPr/>
        <a:lstStyle/>
        <a:p>
          <a:pPr rtl="0"/>
          <a:r>
            <a:rPr lang="az-Cyrl-AZ" sz="5400" dirty="0" smtClean="0"/>
            <a:t>д</a:t>
          </a:r>
          <a:r>
            <a:rPr lang="sl-SI" sz="5400" dirty="0" smtClean="0"/>
            <a:t>o</a:t>
          </a:r>
          <a:r>
            <a:rPr lang="az-Cyrl-AZ" sz="5400" dirty="0" smtClean="0"/>
            <a:t>лгая жизнь </a:t>
          </a:r>
          <a:endParaRPr lang="en-US" sz="5400" b="1" dirty="0"/>
        </a:p>
      </dgm:t>
    </dgm:pt>
    <dgm:pt modelId="{56E70E23-89FF-40B9-BFB1-46FA16A33264}" type="parTrans" cxnId="{D0BAC007-2044-43EC-852C-A750D1D4753D}">
      <dgm:prSet/>
      <dgm:spPr/>
      <dgm:t>
        <a:bodyPr/>
        <a:lstStyle/>
        <a:p>
          <a:endParaRPr lang="sl-SI"/>
        </a:p>
      </dgm:t>
    </dgm:pt>
    <dgm:pt modelId="{70C58DE3-DACD-4A0F-8FE3-3A89F8E1084F}" type="sibTrans" cxnId="{D0BAC007-2044-43EC-852C-A750D1D4753D}">
      <dgm:prSet/>
      <dgm:spPr/>
      <dgm:t>
        <a:bodyPr/>
        <a:lstStyle/>
        <a:p>
          <a:endParaRPr lang="sl-SI"/>
        </a:p>
      </dgm:t>
    </dgm:pt>
    <dgm:pt modelId="{C4E2A070-6299-4A50-B9C7-6EC1B8AF3965}" type="pres">
      <dgm:prSet presAssocID="{11D778AE-AC52-48FB-83B0-E7F0A429D5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A96B0BEE-8BF4-4624-9E27-A5A7DB6E5C60}" type="pres">
      <dgm:prSet presAssocID="{5F9AFA13-CE66-423A-8F1E-93330A55B94F}" presName="compNode" presStyleCnt="0"/>
      <dgm:spPr/>
    </dgm:pt>
    <dgm:pt modelId="{43E13FF4-CCD0-4907-A8F1-E8DE8BBD3D2F}" type="pres">
      <dgm:prSet presAssocID="{5F9AFA13-CE66-423A-8F1E-93330A55B94F}" presName="dummyConnPt" presStyleCnt="0"/>
      <dgm:spPr/>
    </dgm:pt>
    <dgm:pt modelId="{94B7269C-7BEE-417E-85CA-34A9DB95AB4F}" type="pres">
      <dgm:prSet presAssocID="{5F9AFA13-CE66-423A-8F1E-93330A55B94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98B65BAD-D350-4846-9CDB-818BD7D8D966}" type="presOf" srcId="{11D778AE-AC52-48FB-83B0-E7F0A429D50A}" destId="{C4E2A070-6299-4A50-B9C7-6EC1B8AF3965}" srcOrd="0" destOrd="0" presId="urn:microsoft.com/office/officeart/2005/8/layout/bProcess4"/>
    <dgm:cxn modelId="{D0BAC007-2044-43EC-852C-A750D1D4753D}" srcId="{11D778AE-AC52-48FB-83B0-E7F0A429D50A}" destId="{5F9AFA13-CE66-423A-8F1E-93330A55B94F}" srcOrd="0" destOrd="0" parTransId="{56E70E23-89FF-40B9-BFB1-46FA16A33264}" sibTransId="{70C58DE3-DACD-4A0F-8FE3-3A89F8E1084F}"/>
    <dgm:cxn modelId="{622F38CD-7F65-468F-B460-C8BFB75D4D33}" type="presOf" srcId="{5F9AFA13-CE66-423A-8F1E-93330A55B94F}" destId="{94B7269C-7BEE-417E-85CA-34A9DB95AB4F}" srcOrd="0" destOrd="0" presId="urn:microsoft.com/office/officeart/2005/8/layout/bProcess4"/>
    <dgm:cxn modelId="{6BFF0B7F-DB27-4D9A-B8DB-786CB82D8D58}" type="presParOf" srcId="{C4E2A070-6299-4A50-B9C7-6EC1B8AF3965}" destId="{A96B0BEE-8BF4-4624-9E27-A5A7DB6E5C60}" srcOrd="0" destOrd="0" presId="urn:microsoft.com/office/officeart/2005/8/layout/bProcess4"/>
    <dgm:cxn modelId="{55079475-D832-4EC6-B59D-A14B1D82C54A}" type="presParOf" srcId="{A96B0BEE-8BF4-4624-9E27-A5A7DB6E5C60}" destId="{43E13FF4-CCD0-4907-A8F1-E8DE8BBD3D2F}" srcOrd="0" destOrd="0" presId="urn:microsoft.com/office/officeart/2005/8/layout/bProcess4"/>
    <dgm:cxn modelId="{6FC65B01-C59E-4F91-BF2D-3FCE84CDF092}" type="presParOf" srcId="{A96B0BEE-8BF4-4624-9E27-A5A7DB6E5C60}" destId="{94B7269C-7BEE-417E-85CA-34A9DB95AB4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D778AE-AC52-48FB-83B0-E7F0A429D50A}" type="doc">
      <dgm:prSet loTypeId="urn:microsoft.com/office/officeart/2005/8/layout/b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5F9AFA13-CE66-423A-8F1E-93330A55B94F}">
      <dgm:prSet/>
      <dgm:spPr/>
      <dgm:t>
        <a:bodyPr/>
        <a:lstStyle/>
        <a:p>
          <a:pPr rtl="0"/>
          <a:r>
            <a:rPr lang="az-Cyrl-AZ" b="0" dirty="0" smtClean="0"/>
            <a:t>более равномерная вариабельность дыхания</a:t>
          </a:r>
          <a:endParaRPr lang="en-US" b="0" dirty="0"/>
        </a:p>
      </dgm:t>
    </dgm:pt>
    <dgm:pt modelId="{56E70E23-89FF-40B9-BFB1-46FA16A33264}" type="parTrans" cxnId="{D0BAC007-2044-43EC-852C-A750D1D4753D}">
      <dgm:prSet/>
      <dgm:spPr/>
      <dgm:t>
        <a:bodyPr/>
        <a:lstStyle/>
        <a:p>
          <a:endParaRPr lang="sl-SI"/>
        </a:p>
      </dgm:t>
    </dgm:pt>
    <dgm:pt modelId="{70C58DE3-DACD-4A0F-8FE3-3A89F8E1084F}" type="sibTrans" cxnId="{D0BAC007-2044-43EC-852C-A750D1D4753D}">
      <dgm:prSet/>
      <dgm:spPr/>
      <dgm:t>
        <a:bodyPr/>
        <a:lstStyle/>
        <a:p>
          <a:endParaRPr lang="sl-SI"/>
        </a:p>
      </dgm:t>
    </dgm:pt>
    <dgm:pt modelId="{C4E2A070-6299-4A50-B9C7-6EC1B8AF3965}" type="pres">
      <dgm:prSet presAssocID="{11D778AE-AC52-48FB-83B0-E7F0A429D5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A96B0BEE-8BF4-4624-9E27-A5A7DB6E5C60}" type="pres">
      <dgm:prSet presAssocID="{5F9AFA13-CE66-423A-8F1E-93330A55B94F}" presName="compNode" presStyleCnt="0"/>
      <dgm:spPr/>
    </dgm:pt>
    <dgm:pt modelId="{43E13FF4-CCD0-4907-A8F1-E8DE8BBD3D2F}" type="pres">
      <dgm:prSet presAssocID="{5F9AFA13-CE66-423A-8F1E-93330A55B94F}" presName="dummyConnPt" presStyleCnt="0"/>
      <dgm:spPr/>
    </dgm:pt>
    <dgm:pt modelId="{94B7269C-7BEE-417E-85CA-34A9DB95AB4F}" type="pres">
      <dgm:prSet presAssocID="{5F9AFA13-CE66-423A-8F1E-93330A55B94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72D01F19-AC94-4B6D-A20A-D6962A941552}" type="presOf" srcId="{11D778AE-AC52-48FB-83B0-E7F0A429D50A}" destId="{C4E2A070-6299-4A50-B9C7-6EC1B8AF3965}" srcOrd="0" destOrd="0" presId="urn:microsoft.com/office/officeart/2005/8/layout/bProcess4"/>
    <dgm:cxn modelId="{D0BAC007-2044-43EC-852C-A750D1D4753D}" srcId="{11D778AE-AC52-48FB-83B0-E7F0A429D50A}" destId="{5F9AFA13-CE66-423A-8F1E-93330A55B94F}" srcOrd="0" destOrd="0" parTransId="{56E70E23-89FF-40B9-BFB1-46FA16A33264}" sibTransId="{70C58DE3-DACD-4A0F-8FE3-3A89F8E1084F}"/>
    <dgm:cxn modelId="{92575B69-F328-4A68-AFBB-7EAAA10EFE0F}" type="presOf" srcId="{5F9AFA13-CE66-423A-8F1E-93330A55B94F}" destId="{94B7269C-7BEE-417E-85CA-34A9DB95AB4F}" srcOrd="0" destOrd="0" presId="urn:microsoft.com/office/officeart/2005/8/layout/bProcess4"/>
    <dgm:cxn modelId="{8E1924FA-0A89-4202-BAEE-89CAD54A36CF}" type="presParOf" srcId="{C4E2A070-6299-4A50-B9C7-6EC1B8AF3965}" destId="{A96B0BEE-8BF4-4624-9E27-A5A7DB6E5C60}" srcOrd="0" destOrd="0" presId="urn:microsoft.com/office/officeart/2005/8/layout/bProcess4"/>
    <dgm:cxn modelId="{3D937F7A-4EE7-4131-8C51-C842D233E89B}" type="presParOf" srcId="{A96B0BEE-8BF4-4624-9E27-A5A7DB6E5C60}" destId="{43E13FF4-CCD0-4907-A8F1-E8DE8BBD3D2F}" srcOrd="0" destOrd="0" presId="urn:microsoft.com/office/officeart/2005/8/layout/bProcess4"/>
    <dgm:cxn modelId="{8CAC8724-A088-4611-929C-C641A6E874CC}" type="presParOf" srcId="{A96B0BEE-8BF4-4624-9E27-A5A7DB6E5C60}" destId="{94B7269C-7BEE-417E-85CA-34A9DB95AB4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3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D778AE-AC52-48FB-83B0-E7F0A429D50A}" type="doc">
      <dgm:prSet loTypeId="urn:microsoft.com/office/officeart/2005/8/layout/b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5F9AFA13-CE66-423A-8F1E-93330A55B94F}">
      <dgm:prSet/>
      <dgm:spPr/>
      <dgm:t>
        <a:bodyPr/>
        <a:lstStyle/>
        <a:p>
          <a:pPr rtl="0"/>
          <a:r>
            <a:rPr lang="az-Cyrl-AZ" b="0" dirty="0" smtClean="0"/>
            <a:t>лучшая функция мозга</a:t>
          </a:r>
          <a:endParaRPr lang="en-US" b="0" dirty="0"/>
        </a:p>
      </dgm:t>
    </dgm:pt>
    <dgm:pt modelId="{56E70E23-89FF-40B9-BFB1-46FA16A33264}" type="parTrans" cxnId="{D0BAC007-2044-43EC-852C-A750D1D4753D}">
      <dgm:prSet/>
      <dgm:spPr/>
      <dgm:t>
        <a:bodyPr/>
        <a:lstStyle/>
        <a:p>
          <a:endParaRPr lang="sl-SI"/>
        </a:p>
      </dgm:t>
    </dgm:pt>
    <dgm:pt modelId="{70C58DE3-DACD-4A0F-8FE3-3A89F8E1084F}" type="sibTrans" cxnId="{D0BAC007-2044-43EC-852C-A750D1D4753D}">
      <dgm:prSet/>
      <dgm:spPr/>
      <dgm:t>
        <a:bodyPr/>
        <a:lstStyle/>
        <a:p>
          <a:endParaRPr lang="sl-SI"/>
        </a:p>
      </dgm:t>
    </dgm:pt>
    <dgm:pt modelId="{C4E2A070-6299-4A50-B9C7-6EC1B8AF3965}" type="pres">
      <dgm:prSet presAssocID="{11D778AE-AC52-48FB-83B0-E7F0A429D5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A96B0BEE-8BF4-4624-9E27-A5A7DB6E5C60}" type="pres">
      <dgm:prSet presAssocID="{5F9AFA13-CE66-423A-8F1E-93330A55B94F}" presName="compNode" presStyleCnt="0"/>
      <dgm:spPr/>
    </dgm:pt>
    <dgm:pt modelId="{43E13FF4-CCD0-4907-A8F1-E8DE8BBD3D2F}" type="pres">
      <dgm:prSet presAssocID="{5F9AFA13-CE66-423A-8F1E-93330A55B94F}" presName="dummyConnPt" presStyleCnt="0"/>
      <dgm:spPr/>
    </dgm:pt>
    <dgm:pt modelId="{94B7269C-7BEE-417E-85CA-34A9DB95AB4F}" type="pres">
      <dgm:prSet presAssocID="{5F9AFA13-CE66-423A-8F1E-93330A55B94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D0BAC007-2044-43EC-852C-A750D1D4753D}" srcId="{11D778AE-AC52-48FB-83B0-E7F0A429D50A}" destId="{5F9AFA13-CE66-423A-8F1E-93330A55B94F}" srcOrd="0" destOrd="0" parTransId="{56E70E23-89FF-40B9-BFB1-46FA16A33264}" sibTransId="{70C58DE3-DACD-4A0F-8FE3-3A89F8E1084F}"/>
    <dgm:cxn modelId="{FBA19E8F-0F60-4145-A5E9-1BC57BA78ED5}" type="presOf" srcId="{5F9AFA13-CE66-423A-8F1E-93330A55B94F}" destId="{94B7269C-7BEE-417E-85CA-34A9DB95AB4F}" srcOrd="0" destOrd="0" presId="urn:microsoft.com/office/officeart/2005/8/layout/bProcess4"/>
    <dgm:cxn modelId="{6FAA10E0-5817-445E-A114-A97BE00564E4}" type="presOf" srcId="{11D778AE-AC52-48FB-83B0-E7F0A429D50A}" destId="{C4E2A070-6299-4A50-B9C7-6EC1B8AF3965}" srcOrd="0" destOrd="0" presId="urn:microsoft.com/office/officeart/2005/8/layout/bProcess4"/>
    <dgm:cxn modelId="{903E938F-4D45-4504-9467-6FD8208EBD5C}" type="presParOf" srcId="{C4E2A070-6299-4A50-B9C7-6EC1B8AF3965}" destId="{A96B0BEE-8BF4-4624-9E27-A5A7DB6E5C60}" srcOrd="0" destOrd="0" presId="urn:microsoft.com/office/officeart/2005/8/layout/bProcess4"/>
    <dgm:cxn modelId="{47F7E8D1-9B81-46FF-947E-8B98DB04ECC7}" type="presParOf" srcId="{A96B0BEE-8BF4-4624-9E27-A5A7DB6E5C60}" destId="{43E13FF4-CCD0-4907-A8F1-E8DE8BBD3D2F}" srcOrd="0" destOrd="0" presId="urn:microsoft.com/office/officeart/2005/8/layout/bProcess4"/>
    <dgm:cxn modelId="{A9C710C5-C9D0-40E1-A4A4-A4B24B458C4C}" type="presParOf" srcId="{A96B0BEE-8BF4-4624-9E27-A5A7DB6E5C60}" destId="{94B7269C-7BEE-417E-85CA-34A9DB95AB4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3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1D778AE-AC52-48FB-83B0-E7F0A429D50A}" type="doc">
      <dgm:prSet loTypeId="urn:microsoft.com/office/officeart/2005/8/layout/b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5F9AFA13-CE66-423A-8F1E-93330A55B94F}">
      <dgm:prSet/>
      <dgm:spPr/>
      <dgm:t>
        <a:bodyPr/>
        <a:lstStyle/>
        <a:p>
          <a:pPr rtl="0"/>
          <a:r>
            <a:rPr lang="az-Cyrl-AZ" b="0" dirty="0" smtClean="0"/>
            <a:t>снижение сердечного ритма</a:t>
          </a:r>
          <a:endParaRPr lang="en-US" b="0" dirty="0"/>
        </a:p>
      </dgm:t>
    </dgm:pt>
    <dgm:pt modelId="{56E70E23-89FF-40B9-BFB1-46FA16A33264}" type="parTrans" cxnId="{D0BAC007-2044-43EC-852C-A750D1D4753D}">
      <dgm:prSet/>
      <dgm:spPr/>
      <dgm:t>
        <a:bodyPr/>
        <a:lstStyle/>
        <a:p>
          <a:endParaRPr lang="sl-SI"/>
        </a:p>
      </dgm:t>
    </dgm:pt>
    <dgm:pt modelId="{70C58DE3-DACD-4A0F-8FE3-3A89F8E1084F}" type="sibTrans" cxnId="{D0BAC007-2044-43EC-852C-A750D1D4753D}">
      <dgm:prSet/>
      <dgm:spPr/>
      <dgm:t>
        <a:bodyPr/>
        <a:lstStyle/>
        <a:p>
          <a:endParaRPr lang="sl-SI"/>
        </a:p>
      </dgm:t>
    </dgm:pt>
    <dgm:pt modelId="{C4E2A070-6299-4A50-B9C7-6EC1B8AF3965}" type="pres">
      <dgm:prSet presAssocID="{11D778AE-AC52-48FB-83B0-E7F0A429D5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A96B0BEE-8BF4-4624-9E27-A5A7DB6E5C60}" type="pres">
      <dgm:prSet presAssocID="{5F9AFA13-CE66-423A-8F1E-93330A55B94F}" presName="compNode" presStyleCnt="0"/>
      <dgm:spPr/>
    </dgm:pt>
    <dgm:pt modelId="{43E13FF4-CCD0-4907-A8F1-E8DE8BBD3D2F}" type="pres">
      <dgm:prSet presAssocID="{5F9AFA13-CE66-423A-8F1E-93330A55B94F}" presName="dummyConnPt" presStyleCnt="0"/>
      <dgm:spPr/>
    </dgm:pt>
    <dgm:pt modelId="{94B7269C-7BEE-417E-85CA-34A9DB95AB4F}" type="pres">
      <dgm:prSet presAssocID="{5F9AFA13-CE66-423A-8F1E-93330A55B94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D0BAC007-2044-43EC-852C-A750D1D4753D}" srcId="{11D778AE-AC52-48FB-83B0-E7F0A429D50A}" destId="{5F9AFA13-CE66-423A-8F1E-93330A55B94F}" srcOrd="0" destOrd="0" parTransId="{56E70E23-89FF-40B9-BFB1-46FA16A33264}" sibTransId="{70C58DE3-DACD-4A0F-8FE3-3A89F8E1084F}"/>
    <dgm:cxn modelId="{88792588-D5DD-4A76-B278-029E8C41428E}" type="presOf" srcId="{5F9AFA13-CE66-423A-8F1E-93330A55B94F}" destId="{94B7269C-7BEE-417E-85CA-34A9DB95AB4F}" srcOrd="0" destOrd="0" presId="urn:microsoft.com/office/officeart/2005/8/layout/bProcess4"/>
    <dgm:cxn modelId="{D0203EB3-54C5-45F7-BC31-6E88A321C134}" type="presOf" srcId="{11D778AE-AC52-48FB-83B0-E7F0A429D50A}" destId="{C4E2A070-6299-4A50-B9C7-6EC1B8AF3965}" srcOrd="0" destOrd="0" presId="urn:microsoft.com/office/officeart/2005/8/layout/bProcess4"/>
    <dgm:cxn modelId="{5B51BF0B-2258-4E7D-AE22-7F9EE2E67F81}" type="presParOf" srcId="{C4E2A070-6299-4A50-B9C7-6EC1B8AF3965}" destId="{A96B0BEE-8BF4-4624-9E27-A5A7DB6E5C60}" srcOrd="0" destOrd="0" presId="urn:microsoft.com/office/officeart/2005/8/layout/bProcess4"/>
    <dgm:cxn modelId="{7D681CAB-FAE2-4A27-8641-58C16A1F2385}" type="presParOf" srcId="{A96B0BEE-8BF4-4624-9E27-A5A7DB6E5C60}" destId="{43E13FF4-CCD0-4907-A8F1-E8DE8BBD3D2F}" srcOrd="0" destOrd="0" presId="urn:microsoft.com/office/officeart/2005/8/layout/bProcess4"/>
    <dgm:cxn modelId="{88C7E22F-110C-420A-B8B7-C4F90989A978}" type="presParOf" srcId="{A96B0BEE-8BF4-4624-9E27-A5A7DB6E5C60}" destId="{94B7269C-7BEE-417E-85CA-34A9DB95AB4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4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7269C-7BEE-417E-85CA-34A9DB95AB4F}">
      <dsp:nvSpPr>
        <dsp:cNvPr id="0" name=""/>
        <dsp:cNvSpPr/>
      </dsp:nvSpPr>
      <dsp:spPr>
        <a:xfrm>
          <a:off x="2039271" y="1563"/>
          <a:ext cx="5306689" cy="3184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Cyrl-AZ" sz="5400" b="0" kern="1200" dirty="0" smtClean="0"/>
            <a:t>замедление старения</a:t>
          </a:r>
          <a:endParaRPr lang="en-US" sz="5400" b="0" kern="1200" dirty="0"/>
        </a:p>
      </dsp:txBody>
      <dsp:txXfrm>
        <a:off x="2039271" y="1563"/>
        <a:ext cx="5306689" cy="31840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7269C-7BEE-417E-85CA-34A9DB95AB4F}">
      <dsp:nvSpPr>
        <dsp:cNvPr id="0" name=""/>
        <dsp:cNvSpPr/>
      </dsp:nvSpPr>
      <dsp:spPr>
        <a:xfrm>
          <a:off x="2039271" y="1563"/>
          <a:ext cx="5306689" cy="3184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Cyrl-AZ" sz="4800" kern="1200" dirty="0" smtClean="0"/>
            <a:t>замедляет дегенеративные ПРОЦЕССЫ </a:t>
          </a:r>
          <a:endParaRPr lang="en-US" sz="4800" b="1" kern="1200" dirty="0"/>
        </a:p>
      </dsp:txBody>
      <dsp:txXfrm>
        <a:off x="2039271" y="1563"/>
        <a:ext cx="5306689" cy="318401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7269C-7BEE-417E-85CA-34A9DB95AB4F}">
      <dsp:nvSpPr>
        <dsp:cNvPr id="0" name=""/>
        <dsp:cNvSpPr/>
      </dsp:nvSpPr>
      <dsp:spPr>
        <a:xfrm>
          <a:off x="2039271" y="1563"/>
          <a:ext cx="5306689" cy="3184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Cyrl-AZ" sz="5400" kern="1200" dirty="0" smtClean="0"/>
            <a:t>д</a:t>
          </a:r>
          <a:r>
            <a:rPr lang="sl-SI" sz="5400" kern="1200" dirty="0" smtClean="0"/>
            <a:t>o</a:t>
          </a:r>
          <a:r>
            <a:rPr lang="az-Cyrl-AZ" sz="5400" kern="1200" dirty="0" smtClean="0"/>
            <a:t>лгая жизнь </a:t>
          </a:r>
          <a:endParaRPr lang="en-US" sz="5400" b="1" kern="1200" dirty="0"/>
        </a:p>
      </dsp:txBody>
      <dsp:txXfrm>
        <a:off x="2039271" y="1563"/>
        <a:ext cx="5306689" cy="318401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7269C-7BEE-417E-85CA-34A9DB95AB4F}">
      <dsp:nvSpPr>
        <dsp:cNvPr id="0" name=""/>
        <dsp:cNvSpPr/>
      </dsp:nvSpPr>
      <dsp:spPr>
        <a:xfrm>
          <a:off x="2039271" y="1563"/>
          <a:ext cx="5306689" cy="3184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Cyrl-AZ" sz="4700" b="0" kern="1200" dirty="0" smtClean="0"/>
            <a:t>более равномерная вариабельность дыхания</a:t>
          </a:r>
          <a:endParaRPr lang="en-US" sz="4700" b="0" kern="1200" dirty="0"/>
        </a:p>
      </dsp:txBody>
      <dsp:txXfrm>
        <a:off x="2039271" y="1563"/>
        <a:ext cx="5306689" cy="318401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7269C-7BEE-417E-85CA-34A9DB95AB4F}">
      <dsp:nvSpPr>
        <dsp:cNvPr id="0" name=""/>
        <dsp:cNvSpPr/>
      </dsp:nvSpPr>
      <dsp:spPr>
        <a:xfrm>
          <a:off x="2039271" y="1563"/>
          <a:ext cx="5306689" cy="3184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Cyrl-AZ" sz="6000" b="0" kern="1200" dirty="0" smtClean="0"/>
            <a:t>лучшая функция мозга</a:t>
          </a:r>
          <a:endParaRPr lang="en-US" sz="6000" b="0" kern="1200" dirty="0"/>
        </a:p>
      </dsp:txBody>
      <dsp:txXfrm>
        <a:off x="2039271" y="1563"/>
        <a:ext cx="5306689" cy="318401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7269C-7BEE-417E-85CA-34A9DB95AB4F}">
      <dsp:nvSpPr>
        <dsp:cNvPr id="0" name=""/>
        <dsp:cNvSpPr/>
      </dsp:nvSpPr>
      <dsp:spPr>
        <a:xfrm>
          <a:off x="2039271" y="1563"/>
          <a:ext cx="5306689" cy="3184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Cyrl-AZ" sz="6000" b="0" kern="1200" dirty="0" smtClean="0"/>
            <a:t>снижение сердечного ритма</a:t>
          </a:r>
          <a:endParaRPr lang="en-US" sz="6000" b="0" kern="1200" dirty="0"/>
        </a:p>
      </dsp:txBody>
      <dsp:txXfrm>
        <a:off x="2039271" y="1563"/>
        <a:ext cx="5306689" cy="3184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1680210" y="8641080"/>
            <a:ext cx="24732691" cy="11521440"/>
          </a:xfrm>
          <a:ln>
            <a:noFill/>
          </a:ln>
        </p:spPr>
        <p:txBody>
          <a:bodyPr vert="horz" tIns="0" rIns="8229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5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1680210" y="20339777"/>
            <a:ext cx="24742292" cy="11041380"/>
          </a:xfrm>
        </p:spPr>
        <p:txBody>
          <a:bodyPr lIns="0" rIns="82296"/>
          <a:lstStyle>
            <a:lvl1pPr marL="0" marR="205740" indent="0" algn="r">
              <a:buNone/>
              <a:defRPr>
                <a:solidFill>
                  <a:schemeClr val="tx1"/>
                </a:solidFill>
              </a:defRPr>
            </a:lvl1pPr>
            <a:lvl2pPr marL="2057400" indent="0" algn="ctr">
              <a:buNone/>
            </a:lvl2pPr>
            <a:lvl3pPr marL="4114800" indent="0" algn="ctr">
              <a:buNone/>
            </a:lvl3pPr>
            <a:lvl4pPr marL="6172200" indent="0" algn="ctr">
              <a:buNone/>
            </a:lvl4pPr>
            <a:lvl5pPr marL="8229600" indent="0" algn="ctr">
              <a:buNone/>
            </a:lvl5pPr>
            <a:lvl6pPr marL="10287000" indent="0" algn="ctr">
              <a:buNone/>
            </a:lvl6pPr>
            <a:lvl7pPr marL="12344400" indent="0" algn="ctr">
              <a:buNone/>
            </a:lvl7pPr>
            <a:lvl8pPr marL="14401800" indent="0" algn="ctr">
              <a:buNone/>
            </a:lvl8pPr>
            <a:lvl9pPr marL="164592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20882610" y="5760729"/>
            <a:ext cx="6480810" cy="32834107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440180" y="5760729"/>
            <a:ext cx="18962370" cy="32834107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0609" y="8295437"/>
            <a:ext cx="24483060" cy="8583473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5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670609" y="17039383"/>
            <a:ext cx="24483060" cy="9511186"/>
          </a:xfrm>
        </p:spPr>
        <p:txBody>
          <a:bodyPr lIns="205740" rIns="205740" anchor="t"/>
          <a:lstStyle>
            <a:lvl1pPr marL="0" indent="0">
              <a:buNone/>
              <a:defRPr sz="9900">
                <a:solidFill>
                  <a:schemeClr val="tx1"/>
                </a:solidFill>
              </a:defRPr>
            </a:lvl1pPr>
            <a:lvl2pPr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0180" y="4435754"/>
            <a:ext cx="25923240" cy="72009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440180" y="12096536"/>
            <a:ext cx="12721590" cy="27939492"/>
          </a:xfrm>
        </p:spPr>
        <p:txBody>
          <a:bodyPr/>
          <a:lstStyle>
            <a:lvl1pPr>
              <a:defRPr sz="11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14641830" y="12096536"/>
            <a:ext cx="12721590" cy="27939492"/>
          </a:xfrm>
        </p:spPr>
        <p:txBody>
          <a:bodyPr/>
          <a:lstStyle>
            <a:lvl1pPr>
              <a:defRPr sz="11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0180" y="4435754"/>
            <a:ext cx="25923240" cy="7200900"/>
          </a:xfrm>
        </p:spPr>
        <p:txBody>
          <a:bodyPr tIns="205740"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440180" y="11688062"/>
            <a:ext cx="12726592" cy="4153918"/>
          </a:xfrm>
        </p:spPr>
        <p:txBody>
          <a:bodyPr lIns="205740" tIns="0" rIns="205740" bIns="0" anchor="ctr">
            <a:noAutofit/>
          </a:bodyPr>
          <a:lstStyle>
            <a:lvl1pPr marL="0" indent="0">
              <a:buNone/>
              <a:defRPr sz="10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000" b="1"/>
            </a:lvl2pPr>
            <a:lvl3pPr>
              <a:buNone/>
              <a:defRPr sz="8100" b="1"/>
            </a:lvl3pPr>
            <a:lvl4pPr>
              <a:buNone/>
              <a:defRPr sz="7200" b="1"/>
            </a:lvl4pPr>
            <a:lvl5pPr>
              <a:buNone/>
              <a:defRPr sz="72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14631830" y="11716472"/>
            <a:ext cx="12731591" cy="4125511"/>
          </a:xfrm>
        </p:spPr>
        <p:txBody>
          <a:bodyPr lIns="205740" tIns="0" rIns="205740" bIns="0" anchor="ctr"/>
          <a:lstStyle>
            <a:lvl1pPr marL="0" indent="0">
              <a:buNone/>
              <a:defRPr sz="10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000" b="1"/>
            </a:lvl2pPr>
            <a:lvl3pPr>
              <a:buNone/>
              <a:defRPr sz="8100" b="1"/>
            </a:lvl3pPr>
            <a:lvl4pPr>
              <a:buNone/>
              <a:defRPr sz="7200" b="1"/>
            </a:lvl4pPr>
            <a:lvl5pPr>
              <a:buNone/>
              <a:defRPr sz="72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1440180" y="15841980"/>
            <a:ext cx="12726592" cy="24228036"/>
          </a:xfrm>
        </p:spPr>
        <p:txBody>
          <a:bodyPr tIns="0"/>
          <a:lstStyle>
            <a:lvl1pPr>
              <a:defRPr sz="99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14631830" y="15841980"/>
            <a:ext cx="12731591" cy="24228036"/>
          </a:xfrm>
        </p:spPr>
        <p:txBody>
          <a:bodyPr tIns="0"/>
          <a:lstStyle>
            <a:lvl1pPr>
              <a:defRPr sz="99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0180" y="4435754"/>
            <a:ext cx="26163270" cy="7200900"/>
          </a:xfrm>
        </p:spPr>
        <p:txBody>
          <a:bodyPr vert="horz" tIns="20574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2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60270" y="3240418"/>
            <a:ext cx="8641080" cy="732091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1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2160270" y="10561320"/>
            <a:ext cx="8641080" cy="28803600"/>
          </a:xfrm>
        </p:spPr>
        <p:txBody>
          <a:bodyPr lIns="82296" rIns="82296"/>
          <a:lstStyle>
            <a:lvl1pPr marL="0" indent="0" algn="l">
              <a:buNone/>
              <a:defRPr sz="6300"/>
            </a:lvl1pPr>
            <a:lvl2pPr indent="0" algn="l">
              <a:buNone/>
              <a:defRPr sz="5400"/>
            </a:lvl2pPr>
            <a:lvl3pPr indent="0" algn="l">
              <a:buNone/>
              <a:defRPr sz="4500"/>
            </a:lvl3pPr>
            <a:lvl4pPr indent="0" algn="l">
              <a:buNone/>
              <a:defRPr sz="4100"/>
            </a:lvl4pPr>
            <a:lvl5pPr indent="0" algn="l">
              <a:buNone/>
              <a:defRPr sz="41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11261407" y="10561320"/>
            <a:ext cx="16102013" cy="28803600"/>
          </a:xfrm>
        </p:spPr>
        <p:txBody>
          <a:bodyPr tIns="0"/>
          <a:lstStyle>
            <a:lvl1pPr>
              <a:defRPr sz="12600"/>
            </a:lvl1pPr>
            <a:lvl2pPr>
              <a:defRPr sz="11700"/>
            </a:lvl2pPr>
            <a:lvl3pPr>
              <a:defRPr sz="10800"/>
            </a:lvl3pPr>
            <a:lvl4pPr>
              <a:defRPr sz="9000"/>
            </a:lvl4pPr>
            <a:lvl5pPr>
              <a:defRPr sz="81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dreži in zaokroži en kot pravokotnika 8"/>
          <p:cNvSpPr/>
          <p:nvPr/>
        </p:nvSpPr>
        <p:spPr>
          <a:xfrm rot="420000" flipV="1">
            <a:off x="9972122" y="6980885"/>
            <a:ext cx="16562070" cy="259232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1480" tIns="205740" rIns="411480" bIns="20574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 trikotnik 11"/>
          <p:cNvSpPr/>
          <p:nvPr/>
        </p:nvSpPr>
        <p:spPr>
          <a:xfrm rot="420000" flipV="1">
            <a:off x="25213022" y="33766545"/>
            <a:ext cx="489661" cy="979322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1480" tIns="205740" rIns="411480" bIns="20574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20240" y="7415078"/>
            <a:ext cx="6970471" cy="9970512"/>
          </a:xfrm>
        </p:spPr>
        <p:txBody>
          <a:bodyPr vert="horz" lIns="205740" tIns="205740" rIns="205740" bIns="205740" anchor="b"/>
          <a:lstStyle>
            <a:lvl1pPr algn="l">
              <a:buNone/>
              <a:defRPr sz="9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920240" y="17821346"/>
            <a:ext cx="6960870" cy="13729716"/>
          </a:xfrm>
        </p:spPr>
        <p:txBody>
          <a:bodyPr lIns="288036" rIns="205740" bIns="205740" anchor="t"/>
          <a:lstStyle>
            <a:lvl1pPr marL="0" indent="0" algn="l">
              <a:spcBef>
                <a:spcPts val="1125"/>
              </a:spcBef>
              <a:buFontTx/>
              <a:buNone/>
              <a:defRPr sz="5900"/>
            </a:lvl1pPr>
            <a:lvl2pPr>
              <a:defRPr sz="5400"/>
            </a:lvl2pPr>
            <a:lvl3pPr>
              <a:defRPr sz="45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25443180" y="40045008"/>
            <a:ext cx="1920240" cy="2300288"/>
          </a:xfrm>
        </p:spPr>
        <p:txBody>
          <a:bodyPr/>
          <a:lstStyle/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10980248" y="7556957"/>
            <a:ext cx="14545818" cy="2477109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44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Prostoročno 9"/>
          <p:cNvSpPr>
            <a:spLocks/>
          </p:cNvSpPr>
          <p:nvPr/>
        </p:nvSpPr>
        <p:spPr bwMode="auto">
          <a:xfrm flipV="1">
            <a:off x="-30004" y="36644580"/>
            <a:ext cx="28863608" cy="65608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11480" tIns="205740" rIns="411480" bIns="20574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očno 10"/>
          <p:cNvSpPr>
            <a:spLocks/>
          </p:cNvSpPr>
          <p:nvPr/>
        </p:nvSpPr>
        <p:spPr bwMode="auto">
          <a:xfrm flipV="1">
            <a:off x="13801725" y="39184900"/>
            <a:ext cx="15001875" cy="402050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11480" tIns="205740" rIns="411480" bIns="20574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30004" y="-45007"/>
            <a:ext cx="28863608" cy="65608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11480" tIns="205740" rIns="411480" bIns="20574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13801725" y="-45004"/>
            <a:ext cx="15001875" cy="402050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11480" tIns="205740" rIns="411480" bIns="20574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1440180" y="4435754"/>
            <a:ext cx="25923240" cy="7200900"/>
          </a:xfrm>
          <a:prstGeom prst="rect">
            <a:avLst/>
          </a:prstGeom>
        </p:spPr>
        <p:txBody>
          <a:bodyPr vert="horz" lIns="0" tIns="205740" rIns="0" bIns="0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1440180" y="12193524"/>
            <a:ext cx="25923240" cy="27651456"/>
          </a:xfrm>
          <a:prstGeom prst="rect">
            <a:avLst/>
          </a:prstGeom>
        </p:spPr>
        <p:txBody>
          <a:bodyPr vert="horz" lIns="411480" tIns="205740" rIns="411480" bIns="205740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E4F6E6-4D2D-4F72-84F6-8449A75754AF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8401050" y="40045008"/>
            <a:ext cx="10561320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24963120" y="40045008"/>
            <a:ext cx="2400300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5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92715A-6C12-4ECD-A9A8-B7290740B5A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9903" y="1275171"/>
            <a:ext cx="28918726" cy="4090111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22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234440" indent="-123444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111099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111099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240" indent="-94640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94640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7818120" indent="-94640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indent="-8229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7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9875520" indent="-822960" algn="l" rtl="0" eaLnBrk="1" latinLnBrk="0" hangingPunct="1">
        <a:spcBef>
          <a:spcPct val="20000"/>
        </a:spcBef>
        <a:buClr>
          <a:schemeClr val="tx2"/>
        </a:buClr>
        <a:buChar char="•"/>
        <a:defRPr kumimoji="0"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9960" indent="-8229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6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diagramLayout" Target="../diagrams/layout2.xml"/><Relationship Id="rId18" Type="http://schemas.openxmlformats.org/officeDocument/2006/relationships/diagramLayout" Target="../diagrams/layout3.xml"/><Relationship Id="rId26" Type="http://schemas.microsoft.com/office/2007/relationships/diagramDrawing" Target="../diagrams/drawing4.xml"/><Relationship Id="rId39" Type="http://schemas.openxmlformats.org/officeDocument/2006/relationships/diagramQuickStyle" Target="../diagrams/quickStyle7.xml"/><Relationship Id="rId3" Type="http://schemas.openxmlformats.org/officeDocument/2006/relationships/image" Target="../media/image3.jpeg"/><Relationship Id="rId21" Type="http://schemas.microsoft.com/office/2007/relationships/diagramDrawing" Target="../diagrams/drawing3.xml"/><Relationship Id="rId34" Type="http://schemas.openxmlformats.org/officeDocument/2006/relationships/diagramQuickStyle" Target="../diagrams/quickStyle6.xml"/><Relationship Id="rId42" Type="http://schemas.openxmlformats.org/officeDocument/2006/relationships/image" Target="../media/image7.jpeg"/><Relationship Id="rId47" Type="http://schemas.openxmlformats.org/officeDocument/2006/relationships/image" Target="../media/image12.jpeg"/><Relationship Id="rId7" Type="http://schemas.openxmlformats.org/officeDocument/2006/relationships/diagramData" Target="../diagrams/data1.xml"/><Relationship Id="rId12" Type="http://schemas.openxmlformats.org/officeDocument/2006/relationships/diagramData" Target="../diagrams/data2.xml"/><Relationship Id="rId17" Type="http://schemas.openxmlformats.org/officeDocument/2006/relationships/diagramData" Target="../diagrams/data3.xml"/><Relationship Id="rId25" Type="http://schemas.openxmlformats.org/officeDocument/2006/relationships/diagramColors" Target="../diagrams/colors4.xml"/><Relationship Id="rId33" Type="http://schemas.openxmlformats.org/officeDocument/2006/relationships/diagramLayout" Target="../diagrams/layout6.xml"/><Relationship Id="rId38" Type="http://schemas.openxmlformats.org/officeDocument/2006/relationships/diagramLayout" Target="../diagrams/layout7.xml"/><Relationship Id="rId46" Type="http://schemas.openxmlformats.org/officeDocument/2006/relationships/image" Target="../media/image11.jpeg"/><Relationship Id="rId2" Type="http://schemas.openxmlformats.org/officeDocument/2006/relationships/image" Target="../media/image2.jpeg"/><Relationship Id="rId16" Type="http://schemas.microsoft.com/office/2007/relationships/diagramDrawing" Target="../diagrams/drawing2.xml"/><Relationship Id="rId20" Type="http://schemas.openxmlformats.org/officeDocument/2006/relationships/diagramColors" Target="../diagrams/colors3.xml"/><Relationship Id="rId29" Type="http://schemas.openxmlformats.org/officeDocument/2006/relationships/diagramQuickStyle" Target="../diagrams/quickStyle5.xml"/><Relationship Id="rId41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microsoft.com/office/2007/relationships/diagramDrawing" Target="../diagrams/drawing1.xml"/><Relationship Id="rId24" Type="http://schemas.openxmlformats.org/officeDocument/2006/relationships/diagramQuickStyle" Target="../diagrams/quickStyle4.xml"/><Relationship Id="rId32" Type="http://schemas.openxmlformats.org/officeDocument/2006/relationships/diagramData" Target="../diagrams/data6.xml"/><Relationship Id="rId37" Type="http://schemas.openxmlformats.org/officeDocument/2006/relationships/diagramData" Target="../diagrams/data7.xml"/><Relationship Id="rId40" Type="http://schemas.openxmlformats.org/officeDocument/2006/relationships/diagramColors" Target="../diagrams/colors7.xml"/><Relationship Id="rId45" Type="http://schemas.openxmlformats.org/officeDocument/2006/relationships/image" Target="../media/image10.jpeg"/><Relationship Id="rId5" Type="http://schemas.openxmlformats.org/officeDocument/2006/relationships/image" Target="../media/image5.jpeg"/><Relationship Id="rId15" Type="http://schemas.openxmlformats.org/officeDocument/2006/relationships/diagramColors" Target="../diagrams/colors2.xml"/><Relationship Id="rId23" Type="http://schemas.openxmlformats.org/officeDocument/2006/relationships/diagramLayout" Target="../diagrams/layout4.xml"/><Relationship Id="rId28" Type="http://schemas.openxmlformats.org/officeDocument/2006/relationships/diagramLayout" Target="../diagrams/layout5.xml"/><Relationship Id="rId36" Type="http://schemas.microsoft.com/office/2007/relationships/diagramDrawing" Target="../diagrams/drawing6.xml"/><Relationship Id="rId10" Type="http://schemas.openxmlformats.org/officeDocument/2006/relationships/diagramColors" Target="../diagrams/colors1.xml"/><Relationship Id="rId19" Type="http://schemas.openxmlformats.org/officeDocument/2006/relationships/diagramQuickStyle" Target="../diagrams/quickStyle3.xml"/><Relationship Id="rId31" Type="http://schemas.microsoft.com/office/2007/relationships/diagramDrawing" Target="../diagrams/drawing5.xml"/><Relationship Id="rId44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Relationship Id="rId22" Type="http://schemas.openxmlformats.org/officeDocument/2006/relationships/diagramData" Target="../diagrams/data4.xml"/><Relationship Id="rId27" Type="http://schemas.openxmlformats.org/officeDocument/2006/relationships/diagramData" Target="../diagrams/data5.xml"/><Relationship Id="rId30" Type="http://schemas.openxmlformats.org/officeDocument/2006/relationships/diagramColors" Target="../diagrams/colors5.xml"/><Relationship Id="rId35" Type="http://schemas.openxmlformats.org/officeDocument/2006/relationships/diagramColors" Target="../diagrams/colors6.xml"/><Relationship Id="rId43" Type="http://schemas.openxmlformats.org/officeDocument/2006/relationships/image" Target="../media/image8.jpeg"/><Relationship Id="rId48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Srecko\Desktop\Profilna slika opci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41864" y="31956301"/>
            <a:ext cx="4468891" cy="8509895"/>
          </a:xfrm>
          <a:prstGeom prst="rect">
            <a:avLst/>
          </a:prstGeom>
          <a:noFill/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" y="41265854"/>
            <a:ext cx="28803600" cy="430587"/>
          </a:xfrm>
          <a:prstGeom prst="rect">
            <a:avLst/>
          </a:prstGeom>
          <a:solidFill>
            <a:srgbClr val="FFB400"/>
          </a:solidFill>
          <a:ln w="12700">
            <a:noFill/>
            <a:miter lim="800000"/>
            <a:headEnd/>
            <a:tailEnd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</p:spPr>
        <p:txBody>
          <a:bodyPr lIns="107579" tIns="53790" rIns="107579" bIns="53790" anchor="ctr"/>
          <a:lstStyle/>
          <a:p>
            <a:pPr algn="ctr"/>
            <a:endParaRPr lang="sl-SI" dirty="0">
              <a:solidFill>
                <a:srgbClr val="FFFFFF"/>
              </a:solidFill>
              <a:latin typeface="News Gothic MT" pitchFamily="4" charset="0"/>
            </a:endParaRPr>
          </a:p>
        </p:txBody>
      </p:sp>
      <p:sp>
        <p:nvSpPr>
          <p:cNvPr id="36" name="Pravokotnik 35"/>
          <p:cNvSpPr/>
          <p:nvPr/>
        </p:nvSpPr>
        <p:spPr>
          <a:xfrm>
            <a:off x="24141864" y="38261985"/>
            <a:ext cx="38266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Srečko Pisnik</a:t>
            </a:r>
            <a:endParaRPr lang="sl-SI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7" name="Pravokotnik 36"/>
          <p:cNvSpPr/>
          <p:nvPr/>
        </p:nvSpPr>
        <p:spPr>
          <a:xfrm>
            <a:off x="24141864" y="38908316"/>
            <a:ext cx="389414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z-Cyrl-A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частный исследователь</a:t>
            </a:r>
            <a:endParaRPr lang="sl-SI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35" name="Picture 11" descr="C:\Program Files\ZAJEM ZASLONA\Logotip  EASEbelt fotosho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1947" y="834779"/>
            <a:ext cx="3890610" cy="53614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Picture 8" descr="C:\Documents and Settings\Srecko\Desktop\i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41202" y="41696441"/>
            <a:ext cx="2535337" cy="1436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9" descr="D:\E A S E B E L T\Q kod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3717" y="40466196"/>
            <a:ext cx="2322290" cy="2460490"/>
          </a:xfrm>
          <a:prstGeom prst="rect">
            <a:avLst/>
          </a:prstGeom>
          <a:noFill/>
        </p:spPr>
      </p:pic>
      <p:pic>
        <p:nvPicPr>
          <p:cNvPr id="2" name="Picture 2" descr="C:\Program Files\ZAJEM ZASLONA\Aechimedes 2019.jp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18818881" y="39869433"/>
            <a:ext cx="6692905" cy="3057253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47" name="Pravokotnik 46"/>
          <p:cNvSpPr/>
          <p:nvPr/>
        </p:nvSpPr>
        <p:spPr>
          <a:xfrm>
            <a:off x="1" y="41696441"/>
            <a:ext cx="145910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l-SI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EASEBelt, Kropa 21, Bočna 3342 Gornji grad, Slovenija  EU</a:t>
            </a:r>
            <a:endParaRPr lang="sl-SI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7" name="Pravokotnik 56"/>
          <p:cNvSpPr/>
          <p:nvPr/>
        </p:nvSpPr>
        <p:spPr>
          <a:xfrm>
            <a:off x="18818881" y="834779"/>
            <a:ext cx="635295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5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</a:rPr>
              <a:t>www.easebelt.com</a:t>
            </a:r>
            <a:endParaRPr lang="sl-SI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1" name="Diagram 50"/>
          <p:cNvGraphicFramePr/>
          <p:nvPr/>
        </p:nvGraphicFramePr>
        <p:xfrm>
          <a:off x="3020653" y="29523580"/>
          <a:ext cx="9385233" cy="318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6" name="Diagram 55"/>
          <p:cNvGraphicFramePr/>
          <p:nvPr/>
        </p:nvGraphicFramePr>
        <p:xfrm>
          <a:off x="991947" y="24544625"/>
          <a:ext cx="7069890" cy="318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58" name="Diagram 57"/>
          <p:cNvGraphicFramePr/>
          <p:nvPr/>
        </p:nvGraphicFramePr>
        <p:xfrm>
          <a:off x="-1516087" y="31117150"/>
          <a:ext cx="9385233" cy="318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59" name="Diagram 58"/>
          <p:cNvGraphicFramePr/>
          <p:nvPr/>
        </p:nvGraphicFramePr>
        <p:xfrm>
          <a:off x="5655968" y="32161286"/>
          <a:ext cx="9385233" cy="318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61" name="Diagram 60"/>
          <p:cNvGraphicFramePr/>
          <p:nvPr/>
        </p:nvGraphicFramePr>
        <p:xfrm>
          <a:off x="8061837" y="35074845"/>
          <a:ext cx="9385233" cy="318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62" name="Diagram 61"/>
          <p:cNvGraphicFramePr/>
          <p:nvPr/>
        </p:nvGraphicFramePr>
        <p:xfrm>
          <a:off x="11305456" y="38078714"/>
          <a:ext cx="9385233" cy="318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63" name="Diagram 62"/>
          <p:cNvGraphicFramePr/>
          <p:nvPr/>
        </p:nvGraphicFramePr>
        <p:xfrm>
          <a:off x="-1671964" y="37467146"/>
          <a:ext cx="9385233" cy="318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pic>
        <p:nvPicPr>
          <p:cNvPr id="6" name="Picture 4" descr="D:\E A S E B E L T\EASEBELT  dihanje  in srce\srce z impulzom.jpg"/>
          <p:cNvPicPr>
            <a:picLocks noChangeAspect="1" noChangeArrowheads="1"/>
          </p:cNvPicPr>
          <p:nvPr/>
        </p:nvPicPr>
        <p:blipFill>
          <a:blip r:embed="rId42"/>
          <a:stretch>
            <a:fillRect/>
          </a:stretch>
        </p:blipFill>
        <p:spPr bwMode="auto">
          <a:xfrm>
            <a:off x="3002083" y="33867146"/>
            <a:ext cx="3600000" cy="360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4" name="Picture 4" descr="D:\E A S E B E L T\EASEBELT  dihanje  in srce\srce z impulzom.jpg"/>
          <p:cNvPicPr>
            <a:picLocks noChangeAspect="1" noChangeArrowheads="1"/>
          </p:cNvPicPr>
          <p:nvPr/>
        </p:nvPicPr>
        <p:blipFill>
          <a:blip r:embed="rId43"/>
          <a:stretch>
            <a:fillRect/>
          </a:stretch>
        </p:blipFill>
        <p:spPr bwMode="auto">
          <a:xfrm>
            <a:off x="6388585" y="36928316"/>
            <a:ext cx="3600000" cy="360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C:\Program Files\ZAJEM ZASLONA\za video pred.jpg"/>
          <p:cNvPicPr>
            <a:picLocks noChangeAspect="1" noChangeArrowheads="1"/>
          </p:cNvPicPr>
          <p:nvPr/>
        </p:nvPicPr>
        <p:blipFill>
          <a:blip r:embed="rId44"/>
          <a:srcRect/>
          <a:stretch>
            <a:fillRect/>
          </a:stretch>
        </p:blipFill>
        <p:spPr bwMode="auto">
          <a:xfrm>
            <a:off x="12222176" y="9877654"/>
            <a:ext cx="13663486" cy="21239496"/>
          </a:xfrm>
          <a:prstGeom prst="round2Same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92100" dist="139700" dir="2700000" sx="105000" sy="105000" algn="tl" rotWithShape="0">
              <a:srgbClr val="002060">
                <a:alpha val="65000"/>
              </a:srgbClr>
            </a:outerShdw>
          </a:effectLst>
        </p:spPr>
      </p:pic>
      <p:sp>
        <p:nvSpPr>
          <p:cNvPr id="39" name="Pravokotnik 38"/>
          <p:cNvSpPr/>
          <p:nvPr/>
        </p:nvSpPr>
        <p:spPr>
          <a:xfrm>
            <a:off x="4563901" y="4749684"/>
            <a:ext cx="195779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жизнь в объятиях комфорта</a:t>
            </a:r>
            <a:endParaRPr lang="sl-SI" sz="8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Pravokotnik 43"/>
          <p:cNvSpPr/>
          <p:nvPr/>
        </p:nvSpPr>
        <p:spPr>
          <a:xfrm>
            <a:off x="513215" y="10403945"/>
            <a:ext cx="11892671" cy="148656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EASEBelt Dynamic MM </a:t>
            </a:r>
            <a:endParaRPr lang="sl-SI" sz="8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активного сидения влияет на характеристики движения в позвоночнике и тазу. Тело поднимается и опускается, чтобы обеспечить диффузию в межпозвоночных дисках.</a:t>
            </a:r>
            <a:endParaRPr lang="sl-SI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5" name="Picture 2" descr="C:\Program Files\ZAJEM ZASLONA\Delovanje plošče.jpg"/>
          <p:cNvPicPr>
            <a:picLocks noChangeAspect="1" noChangeArrowheads="1"/>
          </p:cNvPicPr>
          <p:nvPr/>
        </p:nvPicPr>
        <p:blipFill>
          <a:blip r:embed="rId45" cstate="print"/>
          <a:srcRect/>
          <a:stretch>
            <a:fillRect/>
          </a:stretch>
        </p:blipFill>
        <p:spPr bwMode="auto">
          <a:xfrm flipH="1">
            <a:off x="20881610" y="24544625"/>
            <a:ext cx="7347290" cy="5237222"/>
          </a:xfrm>
          <a:prstGeom prst="round2Diag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  <a:scene3d>
            <a:camera prst="orthographicFront"/>
            <a:lightRig rig="threePt" dir="t">
              <a:rot lat="0" lon="0" rev="6000000"/>
            </a:lightRig>
          </a:scene3d>
          <a:sp3d extrusionH="76200" contourW="12700" prstMaterial="metal">
            <a:bevelT h="222250"/>
            <a:extrusionClr>
              <a:schemeClr val="accent2">
                <a:lumMod val="75000"/>
              </a:schemeClr>
            </a:extrusionClr>
            <a:contourClr>
              <a:srgbClr val="002060"/>
            </a:contourClr>
          </a:sp3d>
        </p:spPr>
      </p:pic>
      <p:sp>
        <p:nvSpPr>
          <p:cNvPr id="48" name="Elipsa 47"/>
          <p:cNvSpPr/>
          <p:nvPr/>
        </p:nvSpPr>
        <p:spPr>
          <a:xfrm>
            <a:off x="24713479" y="24544625"/>
            <a:ext cx="916720" cy="7249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49" name="Picture 4" descr="C:\Program Files\ZAJEM ZASLONA\Zlata Archimedes s trakovi.jpg"/>
          <p:cNvPicPr>
            <a:picLocks noChangeAspect="1" noChangeArrowheads="1"/>
          </p:cNvPicPr>
          <p:nvPr/>
        </p:nvPicPr>
        <p:blipFill>
          <a:blip r:embed="rId46" cstate="print"/>
          <a:srcRect/>
          <a:stretch>
            <a:fillRect/>
          </a:stretch>
        </p:blipFill>
        <p:spPr bwMode="auto">
          <a:xfrm>
            <a:off x="16815662" y="31956301"/>
            <a:ext cx="3715235" cy="2880000"/>
          </a:xfrm>
          <a:prstGeom prst="star32">
            <a:avLst>
              <a:gd name="adj" fmla="val 44499"/>
            </a:avLst>
          </a:prstGeom>
          <a:noFill/>
        </p:spPr>
      </p:pic>
      <p:pic>
        <p:nvPicPr>
          <p:cNvPr id="50" name="Picture 3" descr="C:\Program Files\ZAJEM ZASLONA\iCAN  Zlata medalja.jpg"/>
          <p:cNvPicPr>
            <a:picLocks noChangeAspect="1" noChangeArrowheads="1"/>
          </p:cNvPicPr>
          <p:nvPr/>
        </p:nvPicPr>
        <p:blipFill>
          <a:blip r:embed="rId47" cstate="print"/>
          <a:srcRect/>
          <a:stretch>
            <a:fillRect/>
          </a:stretch>
        </p:blipFill>
        <p:spPr bwMode="auto">
          <a:xfrm>
            <a:off x="20898774" y="34791296"/>
            <a:ext cx="2617043" cy="2951380"/>
          </a:xfrm>
          <a:prstGeom prst="star32">
            <a:avLst>
              <a:gd name="adj" fmla="val 43865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2" name="Pravokotnik 51"/>
          <p:cNvSpPr/>
          <p:nvPr/>
        </p:nvSpPr>
        <p:spPr>
          <a:xfrm>
            <a:off x="16470412" y="34567013"/>
            <a:ext cx="469693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l-SI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Archimedes</a:t>
            </a:r>
            <a:endParaRPr lang="sl-SI" sz="60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sl-SI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2020</a:t>
            </a:r>
            <a:endParaRPr lang="sl-SI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3" name="Pravokotnik 52"/>
          <p:cNvSpPr/>
          <p:nvPr/>
        </p:nvSpPr>
        <p:spPr>
          <a:xfrm>
            <a:off x="19444927" y="38078714"/>
            <a:ext cx="469693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l-SI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iCAN</a:t>
            </a:r>
            <a:r>
              <a:rPr lang="sl-SI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2020</a:t>
            </a:r>
            <a:endParaRPr lang="sl-SI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4" name="Picture 2" descr="C:\Program Files\ZAJEM ZASLONA\Delovanje plošče.jpg"/>
          <p:cNvPicPr>
            <a:picLocks noChangeAspect="1" noChangeArrowheads="1"/>
          </p:cNvPicPr>
          <p:nvPr/>
        </p:nvPicPr>
        <p:blipFill>
          <a:blip r:embed="rId48"/>
          <a:stretch>
            <a:fillRect/>
          </a:stretch>
        </p:blipFill>
        <p:spPr bwMode="auto">
          <a:xfrm flipH="1">
            <a:off x="8061837" y="25269553"/>
            <a:ext cx="4815479" cy="3461939"/>
          </a:xfrm>
          <a:prstGeom prst="round2DiagRect">
            <a:avLst/>
          </a:prstGeom>
          <a:ln>
            <a:noFill/>
          </a:ln>
          <a:effectLst>
            <a:outerShdw blurRad="50800" dist="38100" dir="2700000" sx="105000" sy="105000" algn="tl" rotWithShape="0">
              <a:prstClr val="black">
                <a:alpha val="26000"/>
              </a:prstClr>
            </a:outerShdw>
            <a:softEdge rad="112500"/>
          </a:effectLst>
          <a:scene3d>
            <a:camera prst="orthographicFront"/>
            <a:lightRig rig="threePt" dir="t">
              <a:rot lat="0" lon="0" rev="6000000"/>
            </a:lightRig>
          </a:scene3d>
          <a:sp3d extrusionH="76200" contourW="12700" prstMaterial="metal">
            <a:bevelT h="222250"/>
            <a:extrusionClr>
              <a:schemeClr val="accent2">
                <a:lumMod val="75000"/>
              </a:schemeClr>
            </a:extrusionClr>
            <a:contourClr>
              <a:srgbClr val="002060"/>
            </a:contourClr>
          </a:sp3d>
        </p:spPr>
      </p:pic>
      <p:sp>
        <p:nvSpPr>
          <p:cNvPr id="55" name="Pravokotnik 54"/>
          <p:cNvSpPr/>
          <p:nvPr/>
        </p:nvSpPr>
        <p:spPr>
          <a:xfrm>
            <a:off x="5655969" y="2177428"/>
            <a:ext cx="22951894" cy="178510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z-Cyrl-AZ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СИДЯЧАЕЕ ПОЛОЖЕНИЕ УБИВАЕТ</a:t>
            </a:r>
            <a:r>
              <a:rPr lang="sl-SI" sz="11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sl-SI" sz="11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0" name="Pravokotnik 59"/>
          <p:cNvSpPr/>
          <p:nvPr/>
        </p:nvSpPr>
        <p:spPr>
          <a:xfrm>
            <a:off x="991947" y="7420319"/>
            <a:ext cx="2656199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i="1" spc="50" dirty="0" smtClean="0">
                <a:ln w="11430"/>
                <a:solidFill>
                  <a:srgbClr val="00206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Человеческое тело создано для движения</a:t>
            </a:r>
            <a:endParaRPr lang="sl-SI" sz="8800" b="1" i="1" spc="50" dirty="0">
              <a:ln w="11430"/>
              <a:solidFill>
                <a:srgbClr val="00206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3439</TotalTime>
  <Words>81</Words>
  <Application>Microsoft Office PowerPoint</Application>
  <PresentationFormat>Po meri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2" baseType="lpstr">
      <vt:lpstr>Potek</vt:lpstr>
      <vt:lpstr>Diapozitiv 1</vt:lpstr>
    </vt:vector>
  </TitlesOfParts>
  <Manager/>
  <Company>Faculty of medicine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Blanka</dc:creator>
  <cp:keywords/>
  <dc:description/>
  <cp:lastModifiedBy>Srecko</cp:lastModifiedBy>
  <cp:revision>227</cp:revision>
  <dcterms:created xsi:type="dcterms:W3CDTF">2016-10-15T15:25:51Z</dcterms:created>
  <dcterms:modified xsi:type="dcterms:W3CDTF">2020-09-03T18:22:20Z</dcterms:modified>
  <cp:category/>
</cp:coreProperties>
</file>